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5100A2-5615-4893-8A6B-03C4A28FFDEF}">
  <a:tblStyle styleId="{D55100A2-5615-4893-8A6B-03C4A28FFD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62b0cf0a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62b0cf0a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62b0cf0a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62b0cf0a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62b0cf0a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62b0cf0a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62b0cf0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62b0cf0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62b0cf0a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62b0cf0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62b0cf0a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62b0cf0a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62b0cf0a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62b0cf0a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62b0cf0a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62b0cf0a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62b0cf0a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62b0cf0a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2b0cf0a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62b0cf0a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Detection using Deep Learning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757100" y="3023550"/>
            <a:ext cx="38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    Hemantharaj Raguraman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Even with high accuracy and recall these models can only be used as a preliminary diagnostic tool.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Chest CT scans are more sensitive in recognizing COVID.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Work: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Validate the best performing models with the help of a domain expert.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Test and compare multiple pre-trained models.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Implement </a:t>
            </a:r>
            <a:r>
              <a:rPr lang="en">
                <a:solidFill>
                  <a:schemeClr val="dk1"/>
                </a:solidFill>
              </a:rPr>
              <a:t>advanced</a:t>
            </a:r>
            <a:r>
              <a:rPr lang="en">
                <a:solidFill>
                  <a:schemeClr val="dk1"/>
                </a:solidFill>
              </a:rPr>
              <a:t> image augmentation techniques on the X-rays.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Coronavirus pandemic has infected more than 150 million people and has caused 3 million deaths around the world. This project was implemented to add Deep Learning as a method of detecting coronavirus from lung X-rays. Covid detection using X-rays which can be an additional tool in the hands of medical professionals and help in speeding up the screening process.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Approach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Perform Exploratory Data Analysis and visualizations on the dataset to get a clear understanding of the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The dataset is split into 80% for training and 20% for testing. For CNN models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size of 200x200 is used. For pretrained models 128x128 is used to reduce training times.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3. The dataset is normalized as required by the pretrained models and image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augmentation is performed on the images to achieve a balanced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</a:t>
            </a:r>
            <a:r>
              <a:rPr lang="en">
                <a:solidFill>
                  <a:schemeClr val="dk1"/>
                </a:solidFill>
              </a:rPr>
              <a:t> Two novel CNN models are designed and 3 pretrained models VGG-16,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ResNet-18 and DenseNet-121 are chosen for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5. The models are trained and tested on the dataset and results are derived.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6. LIME and Grad-CAM is implemented on the trained models to generate lung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images with heatmap to gain interpretable insights into the above models.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871400" y="176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{D55100A2-5615-4893-8A6B-03C4A28FFDEF}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57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Recall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Precision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F1 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CNN - 1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77%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83%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CNN - 2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94%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92%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91%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VGG-16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97%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98%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ResNet 18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98.5%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98%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DenseNet - 121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98%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99%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CNN-1 for COVID X-Rays 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0682"/>
            <a:ext cx="8520600" cy="226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CNN-2 for COVID X-Rays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7800"/>
            <a:ext cx="8520599" cy="28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Grad-CAM for COVID X-Rays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			VGG		    ResNet		DenseNet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92" y="1727100"/>
            <a:ext cx="431683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Grad-CAM for Normal X-Rays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973" y="1152475"/>
            <a:ext cx="500805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and Applications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639025"/>
            <a:ext cx="8520600" cy="27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This can be used as a quick method to detect coronavirus in high case volume situations.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accuracy of PCR tests vary </a:t>
            </a:r>
            <a:r>
              <a:rPr lang="en">
                <a:solidFill>
                  <a:schemeClr val="dk1"/>
                </a:solidFill>
              </a:rPr>
              <a:t>across</a:t>
            </a:r>
            <a:r>
              <a:rPr lang="en">
                <a:solidFill>
                  <a:schemeClr val="dk1"/>
                </a:solidFill>
              </a:rPr>
              <a:t> different labs but these models are consistent.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Since the input for the model is just a clear image of the X-ray they can be tested </a:t>
            </a:r>
            <a:r>
              <a:rPr lang="en">
                <a:solidFill>
                  <a:schemeClr val="dk1"/>
                </a:solidFill>
              </a:rPr>
              <a:t>anywhere</a:t>
            </a:r>
            <a:r>
              <a:rPr lang="en">
                <a:solidFill>
                  <a:schemeClr val="dk1"/>
                </a:solidFill>
              </a:rPr>
              <a:t> with a proper internet connection.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X-rays are more cost efficient than PCRs.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These models are easily interpretable by humans.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